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70" r:id="rId12"/>
    <p:sldId id="266" r:id="rId13"/>
    <p:sldId id="267" r:id="rId14"/>
    <p:sldId id="268" r:id="rId15"/>
    <p:sldId id="269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1" d="100"/>
          <a:sy n="61" d="100"/>
        </p:scale>
        <p:origin x="6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6719DD6-0430-4C73-B75E-43F327CC73BB}" type="doc">
      <dgm:prSet loTypeId="urn:microsoft.com/office/officeart/2005/8/layout/hierarchy1" loCatId="hierarchy" qsTypeId="urn:microsoft.com/office/officeart/2005/8/quickstyle/simple4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65D8C821-9D76-413D-BF6F-8468C8E6ED34}">
      <dgm:prSet custT="1"/>
      <dgm:spPr/>
      <dgm:t>
        <a:bodyPr/>
        <a:lstStyle/>
        <a:p>
          <a:r>
            <a:rPr lang="en-US" sz="2800" dirty="0"/>
            <a:t>Selenium</a:t>
          </a:r>
        </a:p>
      </dgm:t>
    </dgm:pt>
    <dgm:pt modelId="{5B60B079-F185-42A1-8F7F-869659F4E025}" type="parTrans" cxnId="{977EC3FF-B7FC-4F5F-AC16-2ECBF9D61A18}">
      <dgm:prSet/>
      <dgm:spPr/>
      <dgm:t>
        <a:bodyPr/>
        <a:lstStyle/>
        <a:p>
          <a:endParaRPr lang="en-US"/>
        </a:p>
      </dgm:t>
    </dgm:pt>
    <dgm:pt modelId="{5718D133-4891-4380-8FC3-4625D757A889}" type="sibTrans" cxnId="{977EC3FF-B7FC-4F5F-AC16-2ECBF9D61A18}">
      <dgm:prSet/>
      <dgm:spPr/>
      <dgm:t>
        <a:bodyPr/>
        <a:lstStyle/>
        <a:p>
          <a:endParaRPr lang="en-US"/>
        </a:p>
      </dgm:t>
    </dgm:pt>
    <dgm:pt modelId="{00F47DED-9D35-4AF5-A90D-BED354258346}">
      <dgm:prSet custT="1"/>
      <dgm:spPr/>
      <dgm:t>
        <a:bodyPr/>
        <a:lstStyle/>
        <a:p>
          <a:r>
            <a:rPr lang="en-US" sz="2800" dirty="0"/>
            <a:t>Spring boot</a:t>
          </a:r>
        </a:p>
      </dgm:t>
    </dgm:pt>
    <dgm:pt modelId="{DB6C34FB-D6D4-40B9-A6F7-71CF055AE2E5}" type="parTrans" cxnId="{265DD684-8919-43E3-8F71-86061E6C4F97}">
      <dgm:prSet/>
      <dgm:spPr/>
      <dgm:t>
        <a:bodyPr/>
        <a:lstStyle/>
        <a:p>
          <a:endParaRPr lang="en-US"/>
        </a:p>
      </dgm:t>
    </dgm:pt>
    <dgm:pt modelId="{F2AAB0A8-B0D2-4429-B8C5-41FDE39CAF07}" type="sibTrans" cxnId="{265DD684-8919-43E3-8F71-86061E6C4F97}">
      <dgm:prSet/>
      <dgm:spPr/>
      <dgm:t>
        <a:bodyPr/>
        <a:lstStyle/>
        <a:p>
          <a:endParaRPr lang="en-US"/>
        </a:p>
      </dgm:t>
    </dgm:pt>
    <dgm:pt modelId="{58A09B73-E003-4DD8-9A2A-CF7DBC9F936E}">
      <dgm:prSet custT="1"/>
      <dgm:spPr/>
      <dgm:t>
        <a:bodyPr/>
        <a:lstStyle/>
        <a:p>
          <a:r>
            <a:rPr lang="en-US" sz="2800" dirty="0"/>
            <a:t>Docker</a:t>
          </a:r>
        </a:p>
      </dgm:t>
    </dgm:pt>
    <dgm:pt modelId="{2635FF83-A849-49FD-A04C-CC9F1F21D027}" type="parTrans" cxnId="{F0142357-F16D-458E-A55C-4E65847D7CAE}">
      <dgm:prSet/>
      <dgm:spPr/>
      <dgm:t>
        <a:bodyPr/>
        <a:lstStyle/>
        <a:p>
          <a:endParaRPr lang="en-US"/>
        </a:p>
      </dgm:t>
    </dgm:pt>
    <dgm:pt modelId="{52510492-1A74-4DD4-A007-F0AF6F6EAE0C}" type="sibTrans" cxnId="{F0142357-F16D-458E-A55C-4E65847D7CAE}">
      <dgm:prSet/>
      <dgm:spPr/>
      <dgm:t>
        <a:bodyPr/>
        <a:lstStyle/>
        <a:p>
          <a:endParaRPr lang="en-US"/>
        </a:p>
      </dgm:t>
    </dgm:pt>
    <dgm:pt modelId="{DCFA1921-E5E7-469B-B07B-8E3560024697}" type="pres">
      <dgm:prSet presAssocID="{16719DD6-0430-4C73-B75E-43F327CC73BB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905BFAE0-8AD9-4C0E-8735-FE2895C72B80}" type="pres">
      <dgm:prSet presAssocID="{65D8C821-9D76-413D-BF6F-8468C8E6ED34}" presName="hierRoot1" presStyleCnt="0"/>
      <dgm:spPr/>
    </dgm:pt>
    <dgm:pt modelId="{3A2FA25A-4025-474B-BF7F-E6C554181F25}" type="pres">
      <dgm:prSet presAssocID="{65D8C821-9D76-413D-BF6F-8468C8E6ED34}" presName="composite" presStyleCnt="0"/>
      <dgm:spPr/>
    </dgm:pt>
    <dgm:pt modelId="{A2016374-692A-49B3-9A9F-7BE9BEE43B0B}" type="pres">
      <dgm:prSet presAssocID="{65D8C821-9D76-413D-BF6F-8468C8E6ED34}" presName="background" presStyleLbl="node0" presStyleIdx="0" presStyleCnt="3"/>
      <dgm:spPr/>
    </dgm:pt>
    <dgm:pt modelId="{6A1EE5FF-7F39-4081-954A-2B80A587BA31}" type="pres">
      <dgm:prSet presAssocID="{65D8C821-9D76-413D-BF6F-8468C8E6ED34}" presName="text" presStyleLbl="fgAcc0" presStyleIdx="0" presStyleCnt="3">
        <dgm:presLayoutVars>
          <dgm:chPref val="3"/>
        </dgm:presLayoutVars>
      </dgm:prSet>
      <dgm:spPr/>
    </dgm:pt>
    <dgm:pt modelId="{9B47FCCC-3696-4B15-96F8-6F1D53DA06CF}" type="pres">
      <dgm:prSet presAssocID="{65D8C821-9D76-413D-BF6F-8468C8E6ED34}" presName="hierChild2" presStyleCnt="0"/>
      <dgm:spPr/>
    </dgm:pt>
    <dgm:pt modelId="{1B8FCF1E-43F9-4DAB-B61E-072CBC5D6EC3}" type="pres">
      <dgm:prSet presAssocID="{00F47DED-9D35-4AF5-A90D-BED354258346}" presName="hierRoot1" presStyleCnt="0"/>
      <dgm:spPr/>
    </dgm:pt>
    <dgm:pt modelId="{F9C6DA8E-50B9-4504-84CD-FDB17CF78027}" type="pres">
      <dgm:prSet presAssocID="{00F47DED-9D35-4AF5-A90D-BED354258346}" presName="composite" presStyleCnt="0"/>
      <dgm:spPr/>
    </dgm:pt>
    <dgm:pt modelId="{051A29D2-8FA9-4CB6-9765-250F0877AC59}" type="pres">
      <dgm:prSet presAssocID="{00F47DED-9D35-4AF5-A90D-BED354258346}" presName="background" presStyleLbl="node0" presStyleIdx="1" presStyleCnt="3"/>
      <dgm:spPr/>
    </dgm:pt>
    <dgm:pt modelId="{3444A812-8AFB-4AA3-AD3D-797EAEF0C591}" type="pres">
      <dgm:prSet presAssocID="{00F47DED-9D35-4AF5-A90D-BED354258346}" presName="text" presStyleLbl="fgAcc0" presStyleIdx="1" presStyleCnt="3">
        <dgm:presLayoutVars>
          <dgm:chPref val="3"/>
        </dgm:presLayoutVars>
      </dgm:prSet>
      <dgm:spPr/>
    </dgm:pt>
    <dgm:pt modelId="{F1E22A7E-80DF-418C-8177-40687899F4C7}" type="pres">
      <dgm:prSet presAssocID="{00F47DED-9D35-4AF5-A90D-BED354258346}" presName="hierChild2" presStyleCnt="0"/>
      <dgm:spPr/>
    </dgm:pt>
    <dgm:pt modelId="{6C0259C0-6506-45E7-9F62-62569F325D7F}" type="pres">
      <dgm:prSet presAssocID="{58A09B73-E003-4DD8-9A2A-CF7DBC9F936E}" presName="hierRoot1" presStyleCnt="0"/>
      <dgm:spPr/>
    </dgm:pt>
    <dgm:pt modelId="{0EF4FA54-9B4D-4689-9B18-E9BC16AD91EA}" type="pres">
      <dgm:prSet presAssocID="{58A09B73-E003-4DD8-9A2A-CF7DBC9F936E}" presName="composite" presStyleCnt="0"/>
      <dgm:spPr/>
    </dgm:pt>
    <dgm:pt modelId="{CEAC1574-30B0-4AFE-BCAF-96F226D9A2C9}" type="pres">
      <dgm:prSet presAssocID="{58A09B73-E003-4DD8-9A2A-CF7DBC9F936E}" presName="background" presStyleLbl="node0" presStyleIdx="2" presStyleCnt="3"/>
      <dgm:spPr/>
    </dgm:pt>
    <dgm:pt modelId="{4C6996DE-9FE2-42CB-9943-248951867A3C}" type="pres">
      <dgm:prSet presAssocID="{58A09B73-E003-4DD8-9A2A-CF7DBC9F936E}" presName="text" presStyleLbl="fgAcc0" presStyleIdx="2" presStyleCnt="3" custLinFactNeighborX="-1090" custLinFactNeighborY="134">
        <dgm:presLayoutVars>
          <dgm:chPref val="3"/>
        </dgm:presLayoutVars>
      </dgm:prSet>
      <dgm:spPr/>
    </dgm:pt>
    <dgm:pt modelId="{3AA66F8E-B905-4E8B-9F89-CF79D873F642}" type="pres">
      <dgm:prSet presAssocID="{58A09B73-E003-4DD8-9A2A-CF7DBC9F936E}" presName="hierChild2" presStyleCnt="0"/>
      <dgm:spPr/>
    </dgm:pt>
  </dgm:ptLst>
  <dgm:cxnLst>
    <dgm:cxn modelId="{6E187A05-02AA-486F-AC6F-28C2C7C43517}" type="presOf" srcId="{00F47DED-9D35-4AF5-A90D-BED354258346}" destId="{3444A812-8AFB-4AA3-AD3D-797EAEF0C591}" srcOrd="0" destOrd="0" presId="urn:microsoft.com/office/officeart/2005/8/layout/hierarchy1"/>
    <dgm:cxn modelId="{9DFF432C-DB59-469A-8CDE-CF180C40228D}" type="presOf" srcId="{65D8C821-9D76-413D-BF6F-8468C8E6ED34}" destId="{6A1EE5FF-7F39-4081-954A-2B80A587BA31}" srcOrd="0" destOrd="0" presId="urn:microsoft.com/office/officeart/2005/8/layout/hierarchy1"/>
    <dgm:cxn modelId="{F0142357-F16D-458E-A55C-4E65847D7CAE}" srcId="{16719DD6-0430-4C73-B75E-43F327CC73BB}" destId="{58A09B73-E003-4DD8-9A2A-CF7DBC9F936E}" srcOrd="2" destOrd="0" parTransId="{2635FF83-A849-49FD-A04C-CC9F1F21D027}" sibTransId="{52510492-1A74-4DD4-A007-F0AF6F6EAE0C}"/>
    <dgm:cxn modelId="{265DD684-8919-43E3-8F71-86061E6C4F97}" srcId="{16719DD6-0430-4C73-B75E-43F327CC73BB}" destId="{00F47DED-9D35-4AF5-A90D-BED354258346}" srcOrd="1" destOrd="0" parTransId="{DB6C34FB-D6D4-40B9-A6F7-71CF055AE2E5}" sibTransId="{F2AAB0A8-B0D2-4429-B8C5-41FDE39CAF07}"/>
    <dgm:cxn modelId="{0A5E36B3-77EE-4242-A63F-1A3C19ABC5FD}" type="presOf" srcId="{58A09B73-E003-4DD8-9A2A-CF7DBC9F936E}" destId="{4C6996DE-9FE2-42CB-9943-248951867A3C}" srcOrd="0" destOrd="0" presId="urn:microsoft.com/office/officeart/2005/8/layout/hierarchy1"/>
    <dgm:cxn modelId="{5D5980FE-38F3-4921-8A08-01B040551695}" type="presOf" srcId="{16719DD6-0430-4C73-B75E-43F327CC73BB}" destId="{DCFA1921-E5E7-469B-B07B-8E3560024697}" srcOrd="0" destOrd="0" presId="urn:microsoft.com/office/officeart/2005/8/layout/hierarchy1"/>
    <dgm:cxn modelId="{977EC3FF-B7FC-4F5F-AC16-2ECBF9D61A18}" srcId="{16719DD6-0430-4C73-B75E-43F327CC73BB}" destId="{65D8C821-9D76-413D-BF6F-8468C8E6ED34}" srcOrd="0" destOrd="0" parTransId="{5B60B079-F185-42A1-8F7F-869659F4E025}" sibTransId="{5718D133-4891-4380-8FC3-4625D757A889}"/>
    <dgm:cxn modelId="{2CB8743C-C6EC-4618-865C-91F4FA5545C8}" type="presParOf" srcId="{DCFA1921-E5E7-469B-B07B-8E3560024697}" destId="{905BFAE0-8AD9-4C0E-8735-FE2895C72B80}" srcOrd="0" destOrd="0" presId="urn:microsoft.com/office/officeart/2005/8/layout/hierarchy1"/>
    <dgm:cxn modelId="{739E1A44-3343-402A-99D2-2483A9E8048D}" type="presParOf" srcId="{905BFAE0-8AD9-4C0E-8735-FE2895C72B80}" destId="{3A2FA25A-4025-474B-BF7F-E6C554181F25}" srcOrd="0" destOrd="0" presId="urn:microsoft.com/office/officeart/2005/8/layout/hierarchy1"/>
    <dgm:cxn modelId="{A6388393-A14C-4EB6-9931-3FB616279354}" type="presParOf" srcId="{3A2FA25A-4025-474B-BF7F-E6C554181F25}" destId="{A2016374-692A-49B3-9A9F-7BE9BEE43B0B}" srcOrd="0" destOrd="0" presId="urn:microsoft.com/office/officeart/2005/8/layout/hierarchy1"/>
    <dgm:cxn modelId="{D96EC067-8B15-4213-B8B4-23382327BF4C}" type="presParOf" srcId="{3A2FA25A-4025-474B-BF7F-E6C554181F25}" destId="{6A1EE5FF-7F39-4081-954A-2B80A587BA31}" srcOrd="1" destOrd="0" presId="urn:microsoft.com/office/officeart/2005/8/layout/hierarchy1"/>
    <dgm:cxn modelId="{51E246A7-FEA1-4D6D-8080-2CA4AA1C3D0A}" type="presParOf" srcId="{905BFAE0-8AD9-4C0E-8735-FE2895C72B80}" destId="{9B47FCCC-3696-4B15-96F8-6F1D53DA06CF}" srcOrd="1" destOrd="0" presId="urn:microsoft.com/office/officeart/2005/8/layout/hierarchy1"/>
    <dgm:cxn modelId="{537274DA-8EF9-439C-ACEB-EA139475F8F4}" type="presParOf" srcId="{DCFA1921-E5E7-469B-B07B-8E3560024697}" destId="{1B8FCF1E-43F9-4DAB-B61E-072CBC5D6EC3}" srcOrd="1" destOrd="0" presId="urn:microsoft.com/office/officeart/2005/8/layout/hierarchy1"/>
    <dgm:cxn modelId="{5B75E580-84CA-49AD-8959-0AEA03152726}" type="presParOf" srcId="{1B8FCF1E-43F9-4DAB-B61E-072CBC5D6EC3}" destId="{F9C6DA8E-50B9-4504-84CD-FDB17CF78027}" srcOrd="0" destOrd="0" presId="urn:microsoft.com/office/officeart/2005/8/layout/hierarchy1"/>
    <dgm:cxn modelId="{EDEF95A4-9DA3-4FCE-849D-2829B60A58BC}" type="presParOf" srcId="{F9C6DA8E-50B9-4504-84CD-FDB17CF78027}" destId="{051A29D2-8FA9-4CB6-9765-250F0877AC59}" srcOrd="0" destOrd="0" presId="urn:microsoft.com/office/officeart/2005/8/layout/hierarchy1"/>
    <dgm:cxn modelId="{AFB4879A-CA48-4C82-9616-A60DDE4C85AB}" type="presParOf" srcId="{F9C6DA8E-50B9-4504-84CD-FDB17CF78027}" destId="{3444A812-8AFB-4AA3-AD3D-797EAEF0C591}" srcOrd="1" destOrd="0" presId="urn:microsoft.com/office/officeart/2005/8/layout/hierarchy1"/>
    <dgm:cxn modelId="{91625741-0705-4175-9167-491067EBF091}" type="presParOf" srcId="{1B8FCF1E-43F9-4DAB-B61E-072CBC5D6EC3}" destId="{F1E22A7E-80DF-418C-8177-40687899F4C7}" srcOrd="1" destOrd="0" presId="urn:microsoft.com/office/officeart/2005/8/layout/hierarchy1"/>
    <dgm:cxn modelId="{B14F6F55-0202-40E3-9F07-810FD22374C2}" type="presParOf" srcId="{DCFA1921-E5E7-469B-B07B-8E3560024697}" destId="{6C0259C0-6506-45E7-9F62-62569F325D7F}" srcOrd="2" destOrd="0" presId="urn:microsoft.com/office/officeart/2005/8/layout/hierarchy1"/>
    <dgm:cxn modelId="{137C948A-C0F8-4FC4-AD44-FA966092D62B}" type="presParOf" srcId="{6C0259C0-6506-45E7-9F62-62569F325D7F}" destId="{0EF4FA54-9B4D-4689-9B18-E9BC16AD91EA}" srcOrd="0" destOrd="0" presId="urn:microsoft.com/office/officeart/2005/8/layout/hierarchy1"/>
    <dgm:cxn modelId="{B00CF83C-4852-422A-B04E-B1A6F0FE2D82}" type="presParOf" srcId="{0EF4FA54-9B4D-4689-9B18-E9BC16AD91EA}" destId="{CEAC1574-30B0-4AFE-BCAF-96F226D9A2C9}" srcOrd="0" destOrd="0" presId="urn:microsoft.com/office/officeart/2005/8/layout/hierarchy1"/>
    <dgm:cxn modelId="{A51EF2E3-37FB-43A7-A1E2-B1FBF5B0D639}" type="presParOf" srcId="{0EF4FA54-9B4D-4689-9B18-E9BC16AD91EA}" destId="{4C6996DE-9FE2-42CB-9943-248951867A3C}" srcOrd="1" destOrd="0" presId="urn:microsoft.com/office/officeart/2005/8/layout/hierarchy1"/>
    <dgm:cxn modelId="{E8EBB37C-721D-42BB-A6F6-E63F62B2E568}" type="presParOf" srcId="{6C0259C0-6506-45E7-9F62-62569F325D7F}" destId="{3AA66F8E-B905-4E8B-9F89-CF79D873F642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016374-692A-49B3-9A9F-7BE9BEE43B0B}">
      <dsp:nvSpPr>
        <dsp:cNvPr id="0" name=""/>
        <dsp:cNvSpPr/>
      </dsp:nvSpPr>
      <dsp:spPr>
        <a:xfrm>
          <a:off x="0" y="960355"/>
          <a:ext cx="2507456" cy="159223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A1EE5FF-7F39-4081-954A-2B80A587BA31}">
      <dsp:nvSpPr>
        <dsp:cNvPr id="0" name=""/>
        <dsp:cNvSpPr/>
      </dsp:nvSpPr>
      <dsp:spPr>
        <a:xfrm>
          <a:off x="278606" y="1225031"/>
          <a:ext cx="2507456" cy="159223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Selenium</a:t>
          </a:r>
        </a:p>
      </dsp:txBody>
      <dsp:txXfrm>
        <a:off x="325241" y="1271666"/>
        <a:ext cx="2414186" cy="1498964"/>
      </dsp:txXfrm>
    </dsp:sp>
    <dsp:sp modelId="{051A29D2-8FA9-4CB6-9765-250F0877AC59}">
      <dsp:nvSpPr>
        <dsp:cNvPr id="0" name=""/>
        <dsp:cNvSpPr/>
      </dsp:nvSpPr>
      <dsp:spPr>
        <a:xfrm>
          <a:off x="3064668" y="960355"/>
          <a:ext cx="2507456" cy="159223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444A812-8AFB-4AA3-AD3D-797EAEF0C591}">
      <dsp:nvSpPr>
        <dsp:cNvPr id="0" name=""/>
        <dsp:cNvSpPr/>
      </dsp:nvSpPr>
      <dsp:spPr>
        <a:xfrm>
          <a:off x="3343274" y="1225031"/>
          <a:ext cx="2507456" cy="159223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Spring boot</a:t>
          </a:r>
        </a:p>
      </dsp:txBody>
      <dsp:txXfrm>
        <a:off x="3389909" y="1271666"/>
        <a:ext cx="2414186" cy="1498964"/>
      </dsp:txXfrm>
    </dsp:sp>
    <dsp:sp modelId="{CEAC1574-30B0-4AFE-BCAF-96F226D9A2C9}">
      <dsp:nvSpPr>
        <dsp:cNvPr id="0" name=""/>
        <dsp:cNvSpPr/>
      </dsp:nvSpPr>
      <dsp:spPr>
        <a:xfrm>
          <a:off x="6102006" y="962489"/>
          <a:ext cx="2507456" cy="159223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C6996DE-9FE2-42CB-9943-248951867A3C}">
      <dsp:nvSpPr>
        <dsp:cNvPr id="0" name=""/>
        <dsp:cNvSpPr/>
      </dsp:nvSpPr>
      <dsp:spPr>
        <a:xfrm>
          <a:off x="6380612" y="1227165"/>
          <a:ext cx="2507456" cy="159223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Docker</a:t>
          </a:r>
        </a:p>
      </dsp:txBody>
      <dsp:txXfrm>
        <a:off x="6427247" y="1273800"/>
        <a:ext cx="2414186" cy="149896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9BA06-4E04-4D65-B2F0-BC127CDF974D}" type="datetimeFigureOut">
              <a:rPr lang="en-US" smtClean="0"/>
              <a:t>10/4/2023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5BCAE297-3F50-4F38-A797-208E2E489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55297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9BA06-4E04-4D65-B2F0-BC127CDF974D}" type="datetimeFigureOut">
              <a:rPr lang="en-US" smtClean="0"/>
              <a:t>10/4/2023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5BCAE297-3F50-4F38-A797-208E2E489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6859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9BA06-4E04-4D65-B2F0-BC127CDF974D}" type="datetimeFigureOut">
              <a:rPr lang="en-US" smtClean="0"/>
              <a:t>10/4/2023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5BCAE297-3F50-4F38-A797-208E2E489754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1656317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9BA06-4E04-4D65-B2F0-BC127CDF974D}" type="datetimeFigureOut">
              <a:rPr lang="en-US" smtClean="0"/>
              <a:t>10/4/2023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5BCAE297-3F50-4F38-A797-208E2E489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8161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9BA06-4E04-4D65-B2F0-BC127CDF974D}" type="datetimeFigureOut">
              <a:rPr lang="en-US" smtClean="0"/>
              <a:t>10/4/2023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5BCAE297-3F50-4F38-A797-208E2E489754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05750143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9BA06-4E04-4D65-B2F0-BC127CDF974D}" type="datetimeFigureOut">
              <a:rPr lang="en-US" smtClean="0"/>
              <a:t>10/4/2023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5BCAE297-3F50-4F38-A797-208E2E489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0201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9BA06-4E04-4D65-B2F0-BC127CDF974D}" type="datetimeFigureOut">
              <a:rPr lang="en-US" smtClean="0"/>
              <a:t>10/4/2023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AE297-3F50-4F38-A797-208E2E489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6423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9BA06-4E04-4D65-B2F0-BC127CDF974D}" type="datetimeFigureOut">
              <a:rPr lang="en-US" smtClean="0"/>
              <a:t>10/4/2023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AE297-3F50-4F38-A797-208E2E489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14153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9BA06-4E04-4D65-B2F0-BC127CDF974D}" type="datetimeFigureOut">
              <a:rPr lang="en-US" smtClean="0"/>
              <a:t>10/4/2023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AE297-3F50-4F38-A797-208E2E489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8115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9BA06-4E04-4D65-B2F0-BC127CDF974D}" type="datetimeFigureOut">
              <a:rPr lang="en-US" smtClean="0"/>
              <a:t>10/4/2023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5BCAE297-3F50-4F38-A797-208E2E489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88511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9BA06-4E04-4D65-B2F0-BC127CDF974D}" type="datetimeFigureOut">
              <a:rPr lang="en-US" smtClean="0"/>
              <a:t>10/4/2023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5BCAE297-3F50-4F38-A797-208E2E489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1319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9BA06-4E04-4D65-B2F0-BC127CDF974D}" type="datetimeFigureOut">
              <a:rPr lang="en-US" smtClean="0"/>
              <a:t>10/4/2023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5BCAE297-3F50-4F38-A797-208E2E489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1512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9BA06-4E04-4D65-B2F0-BC127CDF974D}" type="datetimeFigureOut">
              <a:rPr lang="en-US" smtClean="0"/>
              <a:t>10/4/2023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AE297-3F50-4F38-A797-208E2E489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1398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9BA06-4E04-4D65-B2F0-BC127CDF974D}" type="datetimeFigureOut">
              <a:rPr lang="en-US" smtClean="0"/>
              <a:t>10/4/2023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AE297-3F50-4F38-A797-208E2E489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6262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9BA06-4E04-4D65-B2F0-BC127CDF974D}" type="datetimeFigureOut">
              <a:rPr lang="en-US" smtClean="0"/>
              <a:t>10/4/2023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AE297-3F50-4F38-A797-208E2E489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4693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9BA06-4E04-4D65-B2F0-BC127CDF974D}" type="datetimeFigureOut">
              <a:rPr lang="en-US" smtClean="0"/>
              <a:t>10/4/2023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5BCAE297-3F50-4F38-A797-208E2E489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8900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9BA06-4E04-4D65-B2F0-BC127CDF974D}" type="datetimeFigureOut">
              <a:rPr lang="en-US" smtClean="0"/>
              <a:t>10/4/2023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5BCAE297-3F50-4F38-A797-208E2E489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4014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31C16-9AEB-DB7C-9E41-EAA36F16CE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15729" y="1764407"/>
            <a:ext cx="5760846" cy="2310312"/>
          </a:xfrm>
        </p:spPr>
        <p:txBody>
          <a:bodyPr>
            <a:normAutofit fontScale="90000"/>
          </a:bodyPr>
          <a:lstStyle/>
          <a:p>
            <a:r>
              <a:rPr lang="en-US" sz="52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AUTOMATION USING SELINIUM AND DOCKER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2AD09A-5E59-3D28-B96A-3369E41F52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flipH="1">
            <a:off x="6934199" y="4876799"/>
            <a:ext cx="5019673" cy="143827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Bookman Old Style" panose="02050604050505020204" pitchFamily="18" charset="0"/>
              </a:rPr>
              <a:t>Name: Sravani Manne</a:t>
            </a:r>
          </a:p>
          <a:p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Bookman Old Style" panose="02050604050505020204" pitchFamily="18" charset="0"/>
              </a:rPr>
              <a:t>Emp id: 201350</a:t>
            </a:r>
          </a:p>
          <a:p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Bookman Old Style" panose="02050604050505020204" pitchFamily="18" charset="0"/>
              </a:rPr>
              <a:t>E-mail: Sravani.manne@amdocs.com</a:t>
            </a:r>
          </a:p>
          <a:p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69266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78DF2-EBA3-5E53-2BDD-71F9EAEC8B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4960" y="0"/>
            <a:ext cx="9732962" cy="59509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C00000"/>
                </a:solidFill>
                <a:latin typeface="Bookman Old Style" panose="02050604050505020204" pitchFamily="18" charset="0"/>
              </a:rPr>
              <a:t>Spring Boot Initializer: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7AFCBFD0-4D5E-7C44-5BF1-35120628AA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960" y="669925"/>
            <a:ext cx="8778240" cy="320103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7546AED-2F02-9F82-5486-58AF001678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960" y="3027680"/>
            <a:ext cx="8778240" cy="331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3507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9EC0EE-90C9-308F-6E05-F3A0B26BDB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1" y="624110"/>
            <a:ext cx="9675812" cy="742574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Bookman Old Style" panose="02050604050505020204" pitchFamily="18" charset="0"/>
              </a:rPr>
              <a:t>Extracting the zip folder and importing it into eclipse: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D27195EE-A741-33E1-789F-CDED11BE74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738" y="1520700"/>
            <a:ext cx="7094483" cy="4883401"/>
          </a:xfr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E6FEBFA1-9928-A702-423A-E11B993A63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0194" y="2028699"/>
            <a:ext cx="5234151" cy="4375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4172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6FCE0-4D1A-6D37-A91C-CB923CEF93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1" y="306333"/>
            <a:ext cx="9771062" cy="855717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C00000"/>
                </a:solidFill>
                <a:latin typeface="Bookman Old Style" panose="02050604050505020204" pitchFamily="18" charset="0"/>
              </a:rPr>
              <a:t>DOCKER: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CBB83E-B4D5-BFD5-20A0-D0A7AE6D81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2787" y="1285875"/>
            <a:ext cx="10936288" cy="5410200"/>
          </a:xfrm>
        </p:spPr>
        <p:txBody>
          <a:bodyPr/>
          <a:lstStyle/>
          <a:p>
            <a:r>
              <a:rPr lang="en-US" dirty="0"/>
              <a:t>Creating docker file writing the code, adding filename and running as maven install.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2D8551FE-EF8D-49A5-7B2C-FFB89D8772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520" y="1930400"/>
            <a:ext cx="5481957" cy="3749040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97528334-2CFB-3E95-D5FD-C2F98729B3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659891"/>
            <a:ext cx="4968240" cy="2129790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30A8FA30-1D4C-D312-B67A-52A5440B64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2480" y="3962400"/>
            <a:ext cx="6095999" cy="2895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8923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D82AF-6336-61C9-BBF4-D654EBD67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5761" y="243840"/>
            <a:ext cx="9868852" cy="853440"/>
          </a:xfrm>
        </p:spPr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>
                <a:latin typeface="Bookman Old Style" panose="02050604050505020204" pitchFamily="18" charset="0"/>
              </a:rPr>
              <a:t>Writing commands and running in docker.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9C0B94B7-D770-64E9-485F-23DDB05EEE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481" y="954723"/>
            <a:ext cx="6014719" cy="2682557"/>
          </a:xfr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EA118817-B3C0-DAE3-E833-2E9B3C3952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7440" y="863600"/>
            <a:ext cx="6014719" cy="2773680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55BA7A6E-EC09-769B-571A-352BB0D6FC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481" y="3510280"/>
            <a:ext cx="5811519" cy="3256280"/>
          </a:xfrm>
          <a:prstGeom prst="rect">
            <a:avLst/>
          </a:prstGeom>
        </p:spPr>
      </p:pic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C0F2D061-83CF-A6A2-95B2-63EB4F45A5F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0187" y="3637281"/>
            <a:ext cx="5428772" cy="3129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9750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21C78A-64EC-3EB2-28B0-A95A406BB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7201" y="624110"/>
            <a:ext cx="9777412" cy="757650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Bookman Old Style" panose="02050604050505020204" pitchFamily="18" charset="0"/>
              </a:rPr>
              <a:t>OUTPUT after pushing into docker: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7F608A73-A52F-AEB5-F8CE-9B23BB16D2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499" y="1482725"/>
            <a:ext cx="7304926" cy="4751165"/>
          </a:xfr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8B75153E-3F59-3210-A895-73FF36C96F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5816" y="2369155"/>
            <a:ext cx="4366184" cy="2978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0879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AE782A-2476-78DA-032A-BC7EBC195E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indent="0">
              <a:buNone/>
            </a:pPr>
            <a:r>
              <a:rPr lang="en-US" sz="36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THANK YOU</a:t>
            </a:r>
          </a:p>
        </p:txBody>
      </p:sp>
    </p:spTree>
    <p:extLst>
      <p:ext uri="{BB962C8B-B14F-4D97-AF65-F5344CB8AC3E}">
        <p14:creationId xmlns:p14="http://schemas.microsoft.com/office/powerpoint/2010/main" val="8147359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008ED74B-06F2-4BD5-838F-1AAD0033EF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7620" y="-1"/>
            <a:ext cx="1220724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9F586E1-75B5-49B8-9A21-DD14CA0F69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8ECF1231-6B06-42A7-9653-F6A738AACE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2" name="Freeform 12">
              <a:extLst>
                <a:ext uri="{FF2B5EF4-FFF2-40B4-BE49-F238E27FC236}">
                  <a16:creationId xmlns:a16="http://schemas.microsoft.com/office/drawing/2014/main" id="{DD0D424C-4930-4745-B075-4AF5691E38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3" name="Freeform 13">
              <a:extLst>
                <a:ext uri="{FF2B5EF4-FFF2-40B4-BE49-F238E27FC236}">
                  <a16:creationId xmlns:a16="http://schemas.microsoft.com/office/drawing/2014/main" id="{8CD110D4-7970-4333-ACA2-F5A0DFCE94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4" name="Freeform 14">
              <a:extLst>
                <a:ext uri="{FF2B5EF4-FFF2-40B4-BE49-F238E27FC236}">
                  <a16:creationId xmlns:a16="http://schemas.microsoft.com/office/drawing/2014/main" id="{94C2DE85-6DF9-48B6-AC63-963A522421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5">
              <a:extLst>
                <a:ext uri="{FF2B5EF4-FFF2-40B4-BE49-F238E27FC236}">
                  <a16:creationId xmlns:a16="http://schemas.microsoft.com/office/drawing/2014/main" id="{2B527314-243D-423D-9285-A30290D18F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6">
              <a:extLst>
                <a:ext uri="{FF2B5EF4-FFF2-40B4-BE49-F238E27FC236}">
                  <a16:creationId xmlns:a16="http://schemas.microsoft.com/office/drawing/2014/main" id="{857798C9-0A62-400E-B105-429ABFC4D7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7">
              <a:extLst>
                <a:ext uri="{FF2B5EF4-FFF2-40B4-BE49-F238E27FC236}">
                  <a16:creationId xmlns:a16="http://schemas.microsoft.com/office/drawing/2014/main" id="{40E214F1-D642-41FF-8FBB-F1484108E9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8">
              <a:extLst>
                <a:ext uri="{FF2B5EF4-FFF2-40B4-BE49-F238E27FC236}">
                  <a16:creationId xmlns:a16="http://schemas.microsoft.com/office/drawing/2014/main" id="{24EBEFE9-8F4F-41C2-9022-FF9730C4E0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9">
              <a:extLst>
                <a:ext uri="{FF2B5EF4-FFF2-40B4-BE49-F238E27FC236}">
                  <a16:creationId xmlns:a16="http://schemas.microsoft.com/office/drawing/2014/main" id="{389BEA2F-6457-431A-941E-840A670CA1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20">
              <a:extLst>
                <a:ext uri="{FF2B5EF4-FFF2-40B4-BE49-F238E27FC236}">
                  <a16:creationId xmlns:a16="http://schemas.microsoft.com/office/drawing/2014/main" id="{D32D9258-EB54-414B-A2D5-4583395695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21">
              <a:extLst>
                <a:ext uri="{FF2B5EF4-FFF2-40B4-BE49-F238E27FC236}">
                  <a16:creationId xmlns:a16="http://schemas.microsoft.com/office/drawing/2014/main" id="{495967EF-C4BF-4A5F-90E5-A603A66542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22">
              <a:extLst>
                <a:ext uri="{FF2B5EF4-FFF2-40B4-BE49-F238E27FC236}">
                  <a16:creationId xmlns:a16="http://schemas.microsoft.com/office/drawing/2014/main" id="{253675EB-03CE-4B59-BEBD-4D0D98710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E5E1B01-D29B-8BBF-2341-D74A51A8E4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>
            <a:normAutofit/>
          </a:bodyPr>
          <a:lstStyle/>
          <a:p>
            <a:r>
              <a:rPr lang="en-US"/>
              <a:t>CONTENTS: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9CAF6A1-77C7-4ABC-9E4A-E74A8DB16D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786"/>
            <a:ext cx="2356675" cy="6854040"/>
            <a:chOff x="6627813" y="194833"/>
            <a:chExt cx="1952625" cy="5678918"/>
          </a:xfrm>
        </p:grpSpPr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6B3F65AF-943F-4D0E-B890-AA058F48B3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660B5807-5995-44AD-9E16-10337DC83A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E80AC2A9-A86D-45A4-B218-B52F22B3E3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2DB7D344-D8A0-46BE-8BD4-70DEC451E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90B7E18B-6B64-4711-94DE-715DE0CB7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0" name="Freeform 32">
              <a:extLst>
                <a:ext uri="{FF2B5EF4-FFF2-40B4-BE49-F238E27FC236}">
                  <a16:creationId xmlns:a16="http://schemas.microsoft.com/office/drawing/2014/main" id="{7CCF1B9C-A47F-4AC1-8164-F13CD42887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1" name="Freeform 33">
              <a:extLst>
                <a:ext uri="{FF2B5EF4-FFF2-40B4-BE49-F238E27FC236}">
                  <a16:creationId xmlns:a16="http://schemas.microsoft.com/office/drawing/2014/main" id="{A7694E0F-733F-4E78-A250-B7840DA06E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2" name="Freeform 34">
              <a:extLst>
                <a:ext uri="{FF2B5EF4-FFF2-40B4-BE49-F238E27FC236}">
                  <a16:creationId xmlns:a16="http://schemas.microsoft.com/office/drawing/2014/main" id="{7DE4B38A-BCE4-48FC-9109-41F73413B1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3" name="Freeform 35">
              <a:extLst>
                <a:ext uri="{FF2B5EF4-FFF2-40B4-BE49-F238E27FC236}">
                  <a16:creationId xmlns:a16="http://schemas.microsoft.com/office/drawing/2014/main" id="{36605C57-20A9-46A2-A6DB-2EA83ADC94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4" name="Freeform 36">
              <a:extLst>
                <a:ext uri="{FF2B5EF4-FFF2-40B4-BE49-F238E27FC236}">
                  <a16:creationId xmlns:a16="http://schemas.microsoft.com/office/drawing/2014/main" id="{23EFA4B2-9313-4409-9BAE-FC04D2AF11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5" name="Freeform 37">
              <a:extLst>
                <a:ext uri="{FF2B5EF4-FFF2-40B4-BE49-F238E27FC236}">
                  <a16:creationId xmlns:a16="http://schemas.microsoft.com/office/drawing/2014/main" id="{C8A794CC-8846-4A65-8227-1001468DB8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6" name="Freeform 38">
              <a:extLst>
                <a:ext uri="{FF2B5EF4-FFF2-40B4-BE49-F238E27FC236}">
                  <a16:creationId xmlns:a16="http://schemas.microsoft.com/office/drawing/2014/main" id="{87046215-2C6C-4EFD-9689-6EBF98CA98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48" name="Rectangle 47">
            <a:extLst>
              <a:ext uri="{FF2B5EF4-FFF2-40B4-BE49-F238E27FC236}">
                <a16:creationId xmlns:a16="http://schemas.microsoft.com/office/drawing/2014/main" id="{CC9387DA-2D8E-4E5D-BD65-274370B659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0" name="Freeform 11">
            <a:extLst>
              <a:ext uri="{FF2B5EF4-FFF2-40B4-BE49-F238E27FC236}">
                <a16:creationId xmlns:a16="http://schemas.microsoft.com/office/drawing/2014/main" id="{18BFC65B-9706-4EE1-8B75-FEEC1C5305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37D6CB8-05D6-BC10-6A61-4A09FBBF881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25603660"/>
              </p:ext>
            </p:extLst>
          </p:nvPr>
        </p:nvGraphicFramePr>
        <p:xfrm>
          <a:off x="2589212" y="2133600"/>
          <a:ext cx="8915400" cy="37776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660902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44D8DC-8156-B773-3326-ACBB64308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1A96C2-6EFE-6685-B714-F2E2FF7F8B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74887" y="1457325"/>
            <a:ext cx="8915400" cy="377762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800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SELENIUM: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000" i="0" dirty="0">
                <a:solidFill>
                  <a:srgbClr val="333333"/>
                </a:solidFill>
                <a:effectLst/>
                <a:latin typeface="Bookman Old Style" panose="02050604050505020204" pitchFamily="18" charset="0"/>
              </a:rPr>
              <a:t>Selenium is one of the most widely used opensource Web UI automation testing suite</a:t>
            </a:r>
            <a:r>
              <a:rPr lang="en-US" sz="2400" b="0" i="0" dirty="0">
                <a:solidFill>
                  <a:srgbClr val="333333"/>
                </a:solidFill>
                <a:effectLst/>
                <a:latin typeface="inter-regular"/>
              </a:rPr>
              <a:t>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rgbClr val="333333"/>
                </a:solidFill>
                <a:latin typeface="Bookman Old Style" panose="02050604050505020204" pitchFamily="18" charset="0"/>
              </a:rPr>
              <a:t>It</a:t>
            </a:r>
            <a:r>
              <a:rPr lang="en-US" sz="2000" b="0" i="0" dirty="0">
                <a:solidFill>
                  <a:srgbClr val="333333"/>
                </a:solidFill>
                <a:effectLst/>
                <a:latin typeface="Bookman Old Style" panose="02050604050505020204" pitchFamily="18" charset="0"/>
              </a:rPr>
              <a:t> supports automation across different browsers, platforms and programming languages.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000" b="0" i="0" dirty="0">
                <a:solidFill>
                  <a:srgbClr val="333333"/>
                </a:solidFill>
                <a:effectLst/>
                <a:latin typeface="Bookman Old Style" panose="02050604050505020204" pitchFamily="18" charset="0"/>
              </a:rPr>
              <a:t>It supports a variety of programming languages through the use of drivers specific to each language.</a:t>
            </a:r>
            <a:endParaRPr lang="en-US" sz="2000" dirty="0">
              <a:solidFill>
                <a:schemeClr val="bg2">
                  <a:lumMod val="25000"/>
                </a:schemeClr>
              </a:solidFill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7258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1B4578-7782-4829-8137-47B0DEE03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DOCKER: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6104AE-BFD4-6ED9-385E-1363477B54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32087" y="1900460"/>
            <a:ext cx="8915400" cy="528711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000" b="0" i="0" dirty="0">
                <a:solidFill>
                  <a:srgbClr val="000000"/>
                </a:solidFill>
                <a:effectLst/>
                <a:latin typeface="Bookman Old Style" panose="02050604050505020204" pitchFamily="18" charset="0"/>
              </a:rPr>
              <a:t>Docker is an open platform for developing, shipping, and running applications.</a:t>
            </a:r>
          </a:p>
          <a:p>
            <a:pPr>
              <a:lnSpc>
                <a:spcPct val="150000"/>
              </a:lnSpc>
            </a:pPr>
            <a:r>
              <a:rPr lang="en-US" sz="2000" b="0" i="0" dirty="0">
                <a:solidFill>
                  <a:srgbClr val="000000"/>
                </a:solidFill>
                <a:effectLst/>
                <a:latin typeface="Bookman Old Style" panose="02050604050505020204" pitchFamily="18" charset="0"/>
              </a:rPr>
              <a:t>It enables us to separate our applications from the infrastructure so one can deliver software quickly. 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rgbClr val="000000"/>
                </a:solidFill>
                <a:latin typeface="Bookman Old Style" panose="02050604050505020204" pitchFamily="18" charset="0"/>
              </a:rPr>
              <a:t>Using docker one can manage infrastructure as well as applications.</a:t>
            </a:r>
          </a:p>
          <a:p>
            <a:pPr>
              <a:lnSpc>
                <a:spcPct val="150000"/>
              </a:lnSpc>
            </a:pPr>
            <a:r>
              <a:rPr lang="en-US" sz="2000" b="0" i="0" dirty="0">
                <a:solidFill>
                  <a:srgbClr val="000000"/>
                </a:solidFill>
                <a:effectLst/>
                <a:latin typeface="Bookman Old Style" panose="02050604050505020204" pitchFamily="18" charset="0"/>
              </a:rPr>
              <a:t>By taking advantage of Docker's methodologies for shipping, testing, and deploying code, one can significantly reduce the delay between writing code and running it in production.</a:t>
            </a:r>
            <a:endParaRPr lang="en-US" sz="2000" dirty="0"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87948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EB792-E0F3-1352-860B-CA2C8B8098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AUTOMATING USING SELENIUM: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BCA523-C72E-2CE3-2706-2A52E05119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0" y="1419224"/>
            <a:ext cx="11591925" cy="5438775"/>
          </a:xfrm>
        </p:spPr>
        <p:txBody>
          <a:bodyPr>
            <a:normAutofit/>
          </a:bodyPr>
          <a:lstStyle/>
          <a:p>
            <a:pPr>
              <a:buSzPct val="103000"/>
              <a:buFont typeface="Wingdings" panose="05000000000000000000" pitchFamily="2" charset="2"/>
              <a:buChar char="Ø"/>
            </a:pPr>
            <a:r>
              <a:rPr lang="en-US" sz="2000" dirty="0">
                <a:latin typeface="Bookman Old Style" panose="02050604050505020204" pitchFamily="18" charset="0"/>
              </a:rPr>
              <a:t>Creating simple web driver and importing required libraries.</a:t>
            </a:r>
          </a:p>
          <a:p>
            <a:pPr marL="0" indent="0">
              <a:buSzPct val="103000"/>
              <a:buNone/>
            </a:pPr>
            <a:endParaRPr lang="en-US" sz="2000" dirty="0">
              <a:latin typeface="Bookman Old Style" panose="02050604050505020204" pitchFamily="18" charset="0"/>
            </a:endParaRP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62254428-7C57-8DEF-F7A5-9080C52DA2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51" y="1905000"/>
            <a:ext cx="6285229" cy="4328890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91488E44-7174-4447-87E7-1EB837A99E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6560" y="2001520"/>
            <a:ext cx="5425439" cy="4232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2283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4F5E4A-E41A-C43E-18CD-4477076A57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4975" y="530170"/>
            <a:ext cx="9799637" cy="833215"/>
          </a:xfrm>
        </p:spPr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200" dirty="0">
                <a:latin typeface="Bookman Old Style" panose="02050604050505020204" pitchFamily="18" charset="0"/>
              </a:rPr>
              <a:t>Automating website “amazon”</a:t>
            </a:r>
            <a:r>
              <a:rPr lang="en-US" dirty="0"/>
              <a:t>.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525E0418-FE2A-F1A6-B8D2-6C11BA3A67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" y="1228725"/>
            <a:ext cx="5680710" cy="2619375"/>
          </a:xfr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C2596813-622F-4A1D-C2DD-77F281C3A4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7452" y="1228725"/>
            <a:ext cx="5943600" cy="2619376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5D08795F-9822-4E28-5F71-384AE0C97B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" y="3848100"/>
            <a:ext cx="5943600" cy="2938780"/>
          </a:xfrm>
          <a:prstGeom prst="rect">
            <a:avLst/>
          </a:prstGeom>
        </p:spPr>
      </p:pic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CD90648F-2035-BFEA-6E33-4E3D8BC8A7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7440" y="3848100"/>
            <a:ext cx="5831840" cy="2766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3454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DDF818-B3B8-37C4-BCB3-09C520EE7E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8775" y="624110"/>
            <a:ext cx="9875837" cy="709390"/>
          </a:xfrm>
        </p:spPr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>
                <a:latin typeface="Bookman Old Style" panose="02050604050505020204" pitchFamily="18" charset="0"/>
              </a:rPr>
              <a:t>Next searching for the product “Mobile”.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6A614DC0-1AB5-853F-5FFB-2AED868F2F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680" y="1333500"/>
            <a:ext cx="5486400" cy="2872739"/>
          </a:xfr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5BB45674-AE31-7623-450F-D01BF5597E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2160" y="1333500"/>
            <a:ext cx="6339840" cy="2872739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263F830C-27FC-4F0C-8D41-7B8C48420E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680" y="3915410"/>
            <a:ext cx="5862320" cy="2942590"/>
          </a:xfrm>
          <a:prstGeom prst="rect">
            <a:avLst/>
          </a:prstGeom>
        </p:spPr>
      </p:pic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A876D5AF-3DB6-5CD5-4FB5-BB68CB8DFE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080" y="4114800"/>
            <a:ext cx="586232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5752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DF847B-1403-BCDA-D234-12EA7EA07C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4641" y="254000"/>
            <a:ext cx="9939972" cy="692778"/>
          </a:xfrm>
        </p:spPr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>
                <a:latin typeface="Bookman Old Style" panose="02050604050505020204" pitchFamily="18" charset="0"/>
              </a:rPr>
              <a:t>Search for mobile and mobile brand.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028D45F9-A1EE-132D-5DDA-7530031068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40" y="946151"/>
            <a:ext cx="6725920" cy="2609850"/>
          </a:xfr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6ECC8013-0747-1037-537F-A7ADFD3072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6507" y="600389"/>
            <a:ext cx="5699760" cy="3219771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0519BD79-D352-11E6-B512-0D421A9B2A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40" y="3429000"/>
            <a:ext cx="6194267" cy="3337560"/>
          </a:xfrm>
          <a:prstGeom prst="rect">
            <a:avLst/>
          </a:prstGeom>
        </p:spPr>
      </p:pic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0C2592A2-8D57-922A-165F-B0F6F9A5A8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2240" y="3698240"/>
            <a:ext cx="5699760" cy="3068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2493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9C0C9-BDE9-6D06-CB48-A9D9FE122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5601" y="624110"/>
            <a:ext cx="9879012" cy="564610"/>
          </a:xfrm>
        </p:spPr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>
                <a:latin typeface="Bookman Old Style" panose="02050604050505020204" pitchFamily="18" charset="0"/>
              </a:rPr>
              <a:t>Selecting the mobile and adding it to the cart.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02B4BD7A-E608-0860-BC01-9E80069477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" y="1574800"/>
            <a:ext cx="6746240" cy="4826000"/>
          </a:xfr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0880B7D1-D69C-D0A5-7367-C2FF5B4503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5760" y="1574800"/>
            <a:ext cx="6156960" cy="482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334273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137</TotalTime>
  <Words>243</Words>
  <Application>Microsoft Office PowerPoint</Application>
  <PresentationFormat>Widescreen</PresentationFormat>
  <Paragraphs>33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Arial</vt:lpstr>
      <vt:lpstr>Bookman Old Style</vt:lpstr>
      <vt:lpstr>Century Gothic</vt:lpstr>
      <vt:lpstr>inter-regular</vt:lpstr>
      <vt:lpstr>Times New Roman</vt:lpstr>
      <vt:lpstr>Wingdings</vt:lpstr>
      <vt:lpstr>Wingdings 3</vt:lpstr>
      <vt:lpstr>Wisp</vt:lpstr>
      <vt:lpstr>AUTOMATION USING SELINIUM AND DOCKER PROJECT</vt:lpstr>
      <vt:lpstr>CONTENTS:</vt:lpstr>
      <vt:lpstr>INTRODUCTION:</vt:lpstr>
      <vt:lpstr> DOCKER:</vt:lpstr>
      <vt:lpstr>AUTOMATING USING SELENIUM:</vt:lpstr>
      <vt:lpstr>Automating website “amazon”.</vt:lpstr>
      <vt:lpstr>Next searching for the product “Mobile”.</vt:lpstr>
      <vt:lpstr>Search for mobile and mobile brand.</vt:lpstr>
      <vt:lpstr>Selecting the mobile and adding it to the cart.</vt:lpstr>
      <vt:lpstr>Spring Boot Initializer:</vt:lpstr>
      <vt:lpstr>Extracting the zip folder and importing it into eclipse:</vt:lpstr>
      <vt:lpstr>DOCKER:</vt:lpstr>
      <vt:lpstr>Writing commands and running in docker.</vt:lpstr>
      <vt:lpstr>OUTPUT after pushing into docker: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AUTOMATION USING SELINIUM AND DOCKER PROJECT</dc:title>
  <dc:creator>Sravani Manne</dc:creator>
  <cp:lastModifiedBy>Sravani Manne</cp:lastModifiedBy>
  <cp:revision>1</cp:revision>
  <dcterms:created xsi:type="dcterms:W3CDTF">2023-10-04T17:22:53Z</dcterms:created>
  <dcterms:modified xsi:type="dcterms:W3CDTF">2023-10-04T19:40:10Z</dcterms:modified>
</cp:coreProperties>
</file>